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3" r:id="rId2"/>
    <p:sldId id="272" r:id="rId3"/>
    <p:sldId id="274" r:id="rId4"/>
    <p:sldId id="284" r:id="rId5"/>
    <p:sldId id="282" r:id="rId6"/>
    <p:sldId id="279" r:id="rId7"/>
    <p:sldId id="280" r:id="rId8"/>
    <p:sldId id="281" r:id="rId9"/>
    <p:sldId id="277" r:id="rId10"/>
    <p:sldId id="283" r:id="rId11"/>
    <p:sldId id="28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6158"/>
    <a:srgbClr val="30AEBA"/>
    <a:srgbClr val="3BC1E2"/>
    <a:srgbClr val="4A878D"/>
    <a:srgbClr val="D1CCBD"/>
    <a:srgbClr val="E71794"/>
    <a:srgbClr val="353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5690A4-FB50-B84A-9F16-8FE6E24A4B25}" v="95" dt="2021-02-05T11:59:14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0"/>
    <p:restoredTop sz="95755"/>
  </p:normalViewPr>
  <p:slideViewPr>
    <p:cSldViewPr snapToGrid="0" snapToObjects="1">
      <p:cViewPr varScale="1">
        <p:scale>
          <a:sx n="75" d="100"/>
          <a:sy n="75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Beard" userId="75a8f0b5-59ac-44eb-91b5-b00a7ef3a9b4" providerId="ADAL" clId="{A55690A4-FB50-B84A-9F16-8FE6E24A4B25}"/>
    <pc:docChg chg="undo custSel addSld delSld modSld sldOrd">
      <pc:chgData name="Katie Beard" userId="75a8f0b5-59ac-44eb-91b5-b00a7ef3a9b4" providerId="ADAL" clId="{A55690A4-FB50-B84A-9F16-8FE6E24A4B25}" dt="2021-02-05T11:59:22.202" v="168" actId="1076"/>
      <pc:docMkLst>
        <pc:docMk/>
      </pc:docMkLst>
      <pc:sldChg chg="modSp mod">
        <pc:chgData name="Katie Beard" userId="75a8f0b5-59ac-44eb-91b5-b00a7ef3a9b4" providerId="ADAL" clId="{A55690A4-FB50-B84A-9F16-8FE6E24A4B25}" dt="2021-02-05T11:15:03.902" v="163" actId="27636"/>
        <pc:sldMkLst>
          <pc:docMk/>
          <pc:sldMk cId="425647145" sldId="272"/>
        </pc:sldMkLst>
        <pc:spChg chg="mod">
          <ac:chgData name="Katie Beard" userId="75a8f0b5-59ac-44eb-91b5-b00a7ef3a9b4" providerId="ADAL" clId="{A55690A4-FB50-B84A-9F16-8FE6E24A4B25}" dt="2021-01-25T09:45:08.656" v="65" actId="1076"/>
          <ac:spMkLst>
            <pc:docMk/>
            <pc:sldMk cId="425647145" sldId="272"/>
            <ac:spMk id="5" creationId="{A43AF675-4A56-7A44-97AD-E0236D84E0DE}"/>
          </ac:spMkLst>
        </pc:spChg>
        <pc:spChg chg="mod">
          <ac:chgData name="Katie Beard" userId="75a8f0b5-59ac-44eb-91b5-b00a7ef3a9b4" providerId="ADAL" clId="{A55690A4-FB50-B84A-9F16-8FE6E24A4B25}" dt="2021-02-05T11:15:03.902" v="163" actId="27636"/>
          <ac:spMkLst>
            <pc:docMk/>
            <pc:sldMk cId="425647145" sldId="272"/>
            <ac:spMk id="9" creationId="{E952F75B-C582-B945-ADF3-17473352FDEF}"/>
          </ac:spMkLst>
        </pc:spChg>
      </pc:sldChg>
      <pc:sldChg chg="addSp delSp modSp mod">
        <pc:chgData name="Katie Beard" userId="75a8f0b5-59ac-44eb-91b5-b00a7ef3a9b4" providerId="ADAL" clId="{A55690A4-FB50-B84A-9F16-8FE6E24A4B25}" dt="2021-01-25T11:36:12.833" v="98"/>
        <pc:sldMkLst>
          <pc:docMk/>
          <pc:sldMk cId="860042718" sldId="277"/>
        </pc:sldMkLst>
        <pc:spChg chg="mod">
          <ac:chgData name="Katie Beard" userId="75a8f0b5-59ac-44eb-91b5-b00a7ef3a9b4" providerId="ADAL" clId="{A55690A4-FB50-B84A-9F16-8FE6E24A4B25}" dt="2021-01-22T11:11:53.680" v="17" actId="113"/>
          <ac:spMkLst>
            <pc:docMk/>
            <pc:sldMk cId="860042718" sldId="277"/>
            <ac:spMk id="9" creationId="{E952F75B-C582-B945-ADF3-17473352FDEF}"/>
          </ac:spMkLst>
        </pc:spChg>
        <pc:picChg chg="add mod">
          <ac:chgData name="Katie Beard" userId="75a8f0b5-59ac-44eb-91b5-b00a7ef3a9b4" providerId="ADAL" clId="{A55690A4-FB50-B84A-9F16-8FE6E24A4B25}" dt="2021-01-25T11:36:12.833" v="98"/>
          <ac:picMkLst>
            <pc:docMk/>
            <pc:sldMk cId="860042718" sldId="277"/>
            <ac:picMk id="10" creationId="{8A45E245-7E8A-D446-8C38-593846788928}"/>
          </ac:picMkLst>
        </pc:picChg>
        <pc:picChg chg="del mod">
          <ac:chgData name="Katie Beard" userId="75a8f0b5-59ac-44eb-91b5-b00a7ef3a9b4" providerId="ADAL" clId="{A55690A4-FB50-B84A-9F16-8FE6E24A4B25}" dt="2021-01-25T11:35:51.110" v="96" actId="478"/>
          <ac:picMkLst>
            <pc:docMk/>
            <pc:sldMk cId="860042718" sldId="277"/>
            <ac:picMk id="13" creationId="{0B4EA0A0-F878-4E4E-AAD7-58E3007D6EAB}"/>
          </ac:picMkLst>
        </pc:picChg>
      </pc:sldChg>
      <pc:sldChg chg="addSp delSp modSp mod">
        <pc:chgData name="Katie Beard" userId="75a8f0b5-59ac-44eb-91b5-b00a7ef3a9b4" providerId="ADAL" clId="{A55690A4-FB50-B84A-9F16-8FE6E24A4B25}" dt="2021-02-05T11:13:40.710" v="151" actId="18131"/>
        <pc:sldMkLst>
          <pc:docMk/>
          <pc:sldMk cId="3243340968" sldId="279"/>
        </pc:sldMkLst>
        <pc:spChg chg="mod">
          <ac:chgData name="Katie Beard" userId="75a8f0b5-59ac-44eb-91b5-b00a7ef3a9b4" providerId="ADAL" clId="{A55690A4-FB50-B84A-9F16-8FE6E24A4B25}" dt="2021-02-03T16:16:42.251" v="124" actId="20577"/>
          <ac:spMkLst>
            <pc:docMk/>
            <pc:sldMk cId="3243340968" sldId="279"/>
            <ac:spMk id="9" creationId="{E952F75B-C582-B945-ADF3-17473352FDEF}"/>
          </ac:spMkLst>
        </pc:spChg>
        <pc:picChg chg="add del mod">
          <ac:chgData name="Katie Beard" userId="75a8f0b5-59ac-44eb-91b5-b00a7ef3a9b4" providerId="ADAL" clId="{A55690A4-FB50-B84A-9F16-8FE6E24A4B25}" dt="2021-02-05T11:11:28.519" v="134" actId="478"/>
          <ac:picMkLst>
            <pc:docMk/>
            <pc:sldMk cId="3243340968" sldId="279"/>
            <ac:picMk id="3" creationId="{4A343E1E-27B5-EC42-A88D-679D09CE3E32}"/>
          </ac:picMkLst>
        </pc:picChg>
        <pc:picChg chg="add del mod">
          <ac:chgData name="Katie Beard" userId="75a8f0b5-59ac-44eb-91b5-b00a7ef3a9b4" providerId="ADAL" clId="{A55690A4-FB50-B84A-9F16-8FE6E24A4B25}" dt="2021-02-05T11:11:27.021" v="132" actId="478"/>
          <ac:picMkLst>
            <pc:docMk/>
            <pc:sldMk cId="3243340968" sldId="279"/>
            <ac:picMk id="4" creationId="{70EA52C8-D118-2B46-A4E5-4C4640247E22}"/>
          </ac:picMkLst>
        </pc:picChg>
        <pc:picChg chg="add del mod">
          <ac:chgData name="Katie Beard" userId="75a8f0b5-59ac-44eb-91b5-b00a7ef3a9b4" providerId="ADAL" clId="{A55690A4-FB50-B84A-9F16-8FE6E24A4B25}" dt="2021-02-05T11:11:25.865" v="131" actId="478"/>
          <ac:picMkLst>
            <pc:docMk/>
            <pc:sldMk cId="3243340968" sldId="279"/>
            <ac:picMk id="8" creationId="{E2B64199-40F5-204D-93B2-6C0454BD7F09}"/>
          </ac:picMkLst>
        </pc:picChg>
        <pc:picChg chg="add mod modCrop">
          <ac:chgData name="Katie Beard" userId="75a8f0b5-59ac-44eb-91b5-b00a7ef3a9b4" providerId="ADAL" clId="{A55690A4-FB50-B84A-9F16-8FE6E24A4B25}" dt="2021-02-05T11:13:40.710" v="151" actId="18131"/>
          <ac:picMkLst>
            <pc:docMk/>
            <pc:sldMk cId="3243340968" sldId="279"/>
            <ac:picMk id="12" creationId="{3D65A89A-0684-144D-B087-2F463B6CD248}"/>
          </ac:picMkLst>
        </pc:picChg>
        <pc:picChg chg="del">
          <ac:chgData name="Katie Beard" userId="75a8f0b5-59ac-44eb-91b5-b00a7ef3a9b4" providerId="ADAL" clId="{A55690A4-FB50-B84A-9F16-8FE6E24A4B25}" dt="2021-01-25T11:36:10.244" v="97" actId="478"/>
          <ac:picMkLst>
            <pc:docMk/>
            <pc:sldMk cId="3243340968" sldId="279"/>
            <ac:picMk id="14" creationId="{EBD86874-E604-E149-ADD6-FE4D4DF91442}"/>
          </ac:picMkLst>
        </pc:picChg>
      </pc:sldChg>
      <pc:sldChg chg="addSp delSp modSp mod">
        <pc:chgData name="Katie Beard" userId="75a8f0b5-59ac-44eb-91b5-b00a7ef3a9b4" providerId="ADAL" clId="{A55690A4-FB50-B84A-9F16-8FE6E24A4B25}" dt="2021-01-25T11:48:18.008" v="114" actId="113"/>
        <pc:sldMkLst>
          <pc:docMk/>
          <pc:sldMk cId="87870334" sldId="280"/>
        </pc:sldMkLst>
        <pc:spChg chg="mod">
          <ac:chgData name="Katie Beard" userId="75a8f0b5-59ac-44eb-91b5-b00a7ef3a9b4" providerId="ADAL" clId="{A55690A4-FB50-B84A-9F16-8FE6E24A4B25}" dt="2021-01-25T11:48:18.008" v="114" actId="113"/>
          <ac:spMkLst>
            <pc:docMk/>
            <pc:sldMk cId="87870334" sldId="280"/>
            <ac:spMk id="7" creationId="{E5180F72-FD83-1144-8BE7-8B5BC59CF8F4}"/>
          </ac:spMkLst>
        </pc:spChg>
        <pc:spChg chg="add del mod">
          <ac:chgData name="Katie Beard" userId="75a8f0b5-59ac-44eb-91b5-b00a7ef3a9b4" providerId="ADAL" clId="{A55690A4-FB50-B84A-9F16-8FE6E24A4B25}" dt="2021-01-25T11:46:50.150" v="108" actId="478"/>
          <ac:spMkLst>
            <pc:docMk/>
            <pc:sldMk cId="87870334" sldId="280"/>
            <ac:spMk id="9" creationId="{EE28053D-DFB1-2549-AAAD-6A3E036302D7}"/>
          </ac:spMkLst>
        </pc:spChg>
        <pc:spChg chg="del">
          <ac:chgData name="Katie Beard" userId="75a8f0b5-59ac-44eb-91b5-b00a7ef3a9b4" providerId="ADAL" clId="{A55690A4-FB50-B84A-9F16-8FE6E24A4B25}" dt="2021-01-25T11:46:57.011" v="109" actId="478"/>
          <ac:spMkLst>
            <pc:docMk/>
            <pc:sldMk cId="87870334" sldId="280"/>
            <ac:spMk id="11" creationId="{00DF77C7-EF94-6746-97D0-9C0E1B9D4A10}"/>
          </ac:spMkLst>
        </pc:spChg>
        <pc:picChg chg="add mod modCrop">
          <ac:chgData name="Katie Beard" userId="75a8f0b5-59ac-44eb-91b5-b00a7ef3a9b4" providerId="ADAL" clId="{A55690A4-FB50-B84A-9F16-8FE6E24A4B25}" dt="2021-01-25T11:47:21.862" v="111" actId="18131"/>
          <ac:picMkLst>
            <pc:docMk/>
            <pc:sldMk cId="87870334" sldId="280"/>
            <ac:picMk id="3" creationId="{AB53260E-A7D6-3A49-B2A4-3AE8B57A631F}"/>
          </ac:picMkLst>
        </pc:picChg>
        <pc:picChg chg="del">
          <ac:chgData name="Katie Beard" userId="75a8f0b5-59ac-44eb-91b5-b00a7ef3a9b4" providerId="ADAL" clId="{A55690A4-FB50-B84A-9F16-8FE6E24A4B25}" dt="2021-01-25T11:46:26.923" v="104" actId="478"/>
          <ac:picMkLst>
            <pc:docMk/>
            <pc:sldMk cId="87870334" sldId="280"/>
            <ac:picMk id="5" creationId="{DC6993EA-9870-D242-B2D2-5B3B3913BE3E}"/>
          </ac:picMkLst>
        </pc:picChg>
        <pc:picChg chg="add del mod">
          <ac:chgData name="Katie Beard" userId="75a8f0b5-59ac-44eb-91b5-b00a7ef3a9b4" providerId="ADAL" clId="{A55690A4-FB50-B84A-9F16-8FE6E24A4B25}" dt="2021-01-25T11:46:45.758" v="107" actId="478"/>
          <ac:picMkLst>
            <pc:docMk/>
            <pc:sldMk cId="87870334" sldId="280"/>
            <ac:picMk id="8" creationId="{D40D474E-C48B-9649-9653-B467620BBB62}"/>
          </ac:picMkLst>
        </pc:picChg>
      </pc:sldChg>
      <pc:sldChg chg="modSp mod">
        <pc:chgData name="Katie Beard" userId="75a8f0b5-59ac-44eb-91b5-b00a7ef3a9b4" providerId="ADAL" clId="{A55690A4-FB50-B84A-9F16-8FE6E24A4B25}" dt="2021-01-22T11:11:32.302" v="12" actId="113"/>
        <pc:sldMkLst>
          <pc:docMk/>
          <pc:sldMk cId="3866762762" sldId="281"/>
        </pc:sldMkLst>
        <pc:spChg chg="mod">
          <ac:chgData name="Katie Beard" userId="75a8f0b5-59ac-44eb-91b5-b00a7ef3a9b4" providerId="ADAL" clId="{A55690A4-FB50-B84A-9F16-8FE6E24A4B25}" dt="2021-01-22T11:11:32.302" v="12" actId="113"/>
          <ac:spMkLst>
            <pc:docMk/>
            <pc:sldMk cId="3866762762" sldId="281"/>
            <ac:spMk id="6" creationId="{DA63D0D5-E04B-3543-82D5-100F4406DAAD}"/>
          </ac:spMkLst>
        </pc:spChg>
      </pc:sldChg>
      <pc:sldChg chg="addSp delSp modSp mod">
        <pc:chgData name="Katie Beard" userId="75a8f0b5-59ac-44eb-91b5-b00a7ef3a9b4" providerId="ADAL" clId="{A55690A4-FB50-B84A-9F16-8FE6E24A4B25}" dt="2021-02-05T11:59:22.202" v="168" actId="1076"/>
        <pc:sldMkLst>
          <pc:docMk/>
          <pc:sldMk cId="783143425" sldId="282"/>
        </pc:sldMkLst>
        <pc:spChg chg="add mod">
          <ac:chgData name="Katie Beard" userId="75a8f0b5-59ac-44eb-91b5-b00a7ef3a9b4" providerId="ADAL" clId="{A55690A4-FB50-B84A-9F16-8FE6E24A4B25}" dt="2021-02-05T11:59:22.202" v="168" actId="1076"/>
          <ac:spMkLst>
            <pc:docMk/>
            <pc:sldMk cId="783143425" sldId="282"/>
            <ac:spMk id="10" creationId="{EC18EEF1-247A-234C-A821-6723EAA12898}"/>
          </ac:spMkLst>
        </pc:spChg>
        <pc:picChg chg="add del mod">
          <ac:chgData name="Katie Beard" userId="75a8f0b5-59ac-44eb-91b5-b00a7ef3a9b4" providerId="ADAL" clId="{A55690A4-FB50-B84A-9F16-8FE6E24A4B25}" dt="2021-01-25T09:55:55.725" v="76" actId="478"/>
          <ac:picMkLst>
            <pc:docMk/>
            <pc:sldMk cId="783143425" sldId="282"/>
            <ac:picMk id="3" creationId="{A074FFAD-DE72-274C-9FF7-50AC519D970B}"/>
          </ac:picMkLst>
        </pc:picChg>
        <pc:picChg chg="del">
          <ac:chgData name="Katie Beard" userId="75a8f0b5-59ac-44eb-91b5-b00a7ef3a9b4" providerId="ADAL" clId="{A55690A4-FB50-B84A-9F16-8FE6E24A4B25}" dt="2021-01-25T09:46:45.586" v="66" actId="478"/>
          <ac:picMkLst>
            <pc:docMk/>
            <pc:sldMk cId="783143425" sldId="282"/>
            <ac:picMk id="4" creationId="{AFB44EC0-2B2C-5043-8A98-8FB96C417538}"/>
          </ac:picMkLst>
        </pc:picChg>
        <pc:picChg chg="add mod modCrop">
          <ac:chgData name="Katie Beard" userId="75a8f0b5-59ac-44eb-91b5-b00a7ef3a9b4" providerId="ADAL" clId="{A55690A4-FB50-B84A-9F16-8FE6E24A4B25}" dt="2021-01-25T09:57:18.972" v="86" actId="18131"/>
          <ac:picMkLst>
            <pc:docMk/>
            <pc:sldMk cId="783143425" sldId="282"/>
            <ac:picMk id="8" creationId="{217A59E6-FC0C-5B42-8F32-9216B8F1BFCB}"/>
          </ac:picMkLst>
        </pc:picChg>
      </pc:sldChg>
      <pc:sldChg chg="addSp delSp modSp mod">
        <pc:chgData name="Katie Beard" userId="75a8f0b5-59ac-44eb-91b5-b00a7ef3a9b4" providerId="ADAL" clId="{A55690A4-FB50-B84A-9F16-8FE6E24A4B25}" dt="2021-02-05T11:14:45.846" v="157" actId="732"/>
        <pc:sldMkLst>
          <pc:docMk/>
          <pc:sldMk cId="3445562330" sldId="283"/>
        </pc:sldMkLst>
        <pc:spChg chg="mod">
          <ac:chgData name="Katie Beard" userId="75a8f0b5-59ac-44eb-91b5-b00a7ef3a9b4" providerId="ADAL" clId="{A55690A4-FB50-B84A-9F16-8FE6E24A4B25}" dt="2021-01-22T11:14:30.223" v="41" actId="1076"/>
          <ac:spMkLst>
            <pc:docMk/>
            <pc:sldMk cId="3445562330" sldId="283"/>
            <ac:spMk id="7" creationId="{E5180F72-FD83-1144-8BE7-8B5BC59CF8F4}"/>
          </ac:spMkLst>
        </pc:spChg>
        <pc:picChg chg="del mod">
          <ac:chgData name="Katie Beard" userId="75a8f0b5-59ac-44eb-91b5-b00a7ef3a9b4" providerId="ADAL" clId="{A55690A4-FB50-B84A-9F16-8FE6E24A4B25}" dt="2021-01-22T11:12:49.486" v="24" actId="478"/>
          <ac:picMkLst>
            <pc:docMk/>
            <pc:sldMk cId="3445562330" sldId="283"/>
            <ac:picMk id="3" creationId="{11EEE165-AD7D-A246-97D7-5E914115F77A}"/>
          </ac:picMkLst>
        </pc:picChg>
        <pc:picChg chg="add del mod">
          <ac:chgData name="Katie Beard" userId="75a8f0b5-59ac-44eb-91b5-b00a7ef3a9b4" providerId="ADAL" clId="{A55690A4-FB50-B84A-9F16-8FE6E24A4B25}" dt="2021-01-22T11:12:41.041" v="22"/>
          <ac:picMkLst>
            <pc:docMk/>
            <pc:sldMk cId="3445562330" sldId="283"/>
            <ac:picMk id="8" creationId="{F73E104F-96A9-3348-AB04-0244476915E9}"/>
          </ac:picMkLst>
        </pc:picChg>
        <pc:picChg chg="add mod modCrop">
          <ac:chgData name="Katie Beard" userId="75a8f0b5-59ac-44eb-91b5-b00a7ef3a9b4" providerId="ADAL" clId="{A55690A4-FB50-B84A-9F16-8FE6E24A4B25}" dt="2021-02-05T11:14:45.846" v="157" actId="732"/>
          <ac:picMkLst>
            <pc:docMk/>
            <pc:sldMk cId="3445562330" sldId="283"/>
            <ac:picMk id="11" creationId="{65A8D8F2-DF89-E14B-9547-0EA9CD6B33E9}"/>
          </ac:picMkLst>
        </pc:picChg>
      </pc:sldChg>
      <pc:sldChg chg="modSp mod">
        <pc:chgData name="Katie Beard" userId="75a8f0b5-59ac-44eb-91b5-b00a7ef3a9b4" providerId="ADAL" clId="{A55690A4-FB50-B84A-9F16-8FE6E24A4B25}" dt="2021-02-05T11:15:17.937" v="164" actId="20577"/>
        <pc:sldMkLst>
          <pc:docMk/>
          <pc:sldMk cId="3672525908" sldId="284"/>
        </pc:sldMkLst>
        <pc:spChg chg="mod">
          <ac:chgData name="Katie Beard" userId="75a8f0b5-59ac-44eb-91b5-b00a7ef3a9b4" providerId="ADAL" clId="{A55690A4-FB50-B84A-9F16-8FE6E24A4B25}" dt="2021-02-05T11:15:17.937" v="164" actId="20577"/>
          <ac:spMkLst>
            <pc:docMk/>
            <pc:sldMk cId="3672525908" sldId="284"/>
            <ac:spMk id="9" creationId="{E952F75B-C582-B945-ADF3-17473352FDEF}"/>
          </ac:spMkLst>
        </pc:spChg>
        <pc:picChg chg="mod">
          <ac:chgData name="Katie Beard" userId="75a8f0b5-59ac-44eb-91b5-b00a7ef3a9b4" providerId="ADAL" clId="{A55690A4-FB50-B84A-9F16-8FE6E24A4B25}" dt="2021-01-22T11:06:28.069" v="1" actId="1076"/>
          <ac:picMkLst>
            <pc:docMk/>
            <pc:sldMk cId="3672525908" sldId="284"/>
            <ac:picMk id="14" creationId="{0B094ED3-B4BC-1847-8CC9-339BCEC9789D}"/>
          </ac:picMkLst>
        </pc:picChg>
      </pc:sldChg>
      <pc:sldChg chg="addSp delSp modSp mod">
        <pc:chgData name="Katie Beard" userId="75a8f0b5-59ac-44eb-91b5-b00a7ef3a9b4" providerId="ADAL" clId="{A55690A4-FB50-B84A-9F16-8FE6E24A4B25}" dt="2021-01-22T11:17:07.314" v="64"/>
        <pc:sldMkLst>
          <pc:docMk/>
          <pc:sldMk cId="949475359" sldId="286"/>
        </pc:sldMkLst>
        <pc:spChg chg="add del mod">
          <ac:chgData name="Katie Beard" userId="75a8f0b5-59ac-44eb-91b5-b00a7ef3a9b4" providerId="ADAL" clId="{A55690A4-FB50-B84A-9F16-8FE6E24A4B25}" dt="2021-01-22T11:16:21.133" v="56" actId="478"/>
          <ac:spMkLst>
            <pc:docMk/>
            <pc:sldMk cId="949475359" sldId="286"/>
            <ac:spMk id="2" creationId="{F4B5B49F-E7BC-B64D-9F07-99D7D0B5108C}"/>
          </ac:spMkLst>
        </pc:spChg>
        <pc:spChg chg="del">
          <ac:chgData name="Katie Beard" userId="75a8f0b5-59ac-44eb-91b5-b00a7ef3a9b4" providerId="ADAL" clId="{A55690A4-FB50-B84A-9F16-8FE6E24A4B25}" dt="2021-01-22T11:16:34.928" v="59" actId="478"/>
          <ac:spMkLst>
            <pc:docMk/>
            <pc:sldMk cId="949475359" sldId="286"/>
            <ac:spMk id="6" creationId="{F752DED9-23AC-2641-B902-F5FC1D429BAD}"/>
          </ac:spMkLst>
        </pc:spChg>
        <pc:spChg chg="mod">
          <ac:chgData name="Katie Beard" userId="75a8f0b5-59ac-44eb-91b5-b00a7ef3a9b4" providerId="ADAL" clId="{A55690A4-FB50-B84A-9F16-8FE6E24A4B25}" dt="2021-01-22T11:15:34.054" v="48" actId="1076"/>
          <ac:spMkLst>
            <pc:docMk/>
            <pc:sldMk cId="949475359" sldId="286"/>
            <ac:spMk id="7" creationId="{E17398FD-24A2-CB4A-88C5-08F4B661628A}"/>
          </ac:spMkLst>
        </pc:spChg>
        <pc:spChg chg="mod">
          <ac:chgData name="Katie Beard" userId="75a8f0b5-59ac-44eb-91b5-b00a7ef3a9b4" providerId="ADAL" clId="{A55690A4-FB50-B84A-9F16-8FE6E24A4B25}" dt="2021-01-22T11:15:53.713" v="52" actId="14838"/>
          <ac:spMkLst>
            <pc:docMk/>
            <pc:sldMk cId="949475359" sldId="286"/>
            <ac:spMk id="8" creationId="{C5170E12-0494-E547-824C-999ADD308763}"/>
          </ac:spMkLst>
        </pc:spChg>
        <pc:spChg chg="add mod">
          <ac:chgData name="Katie Beard" userId="75a8f0b5-59ac-44eb-91b5-b00a7ef3a9b4" providerId="ADAL" clId="{A55690A4-FB50-B84A-9F16-8FE6E24A4B25}" dt="2021-01-22T11:17:07.314" v="64"/>
          <ac:spMkLst>
            <pc:docMk/>
            <pc:sldMk cId="949475359" sldId="286"/>
            <ac:spMk id="11" creationId="{5FD8800D-AC9F-AE42-8094-3896B8000DB7}"/>
          </ac:spMkLst>
        </pc:spChg>
        <pc:picChg chg="del mod">
          <ac:chgData name="Katie Beard" userId="75a8f0b5-59ac-44eb-91b5-b00a7ef3a9b4" providerId="ADAL" clId="{A55690A4-FB50-B84A-9F16-8FE6E24A4B25}" dt="2021-01-22T11:15:04.433" v="44" actId="478"/>
          <ac:picMkLst>
            <pc:docMk/>
            <pc:sldMk cId="949475359" sldId="286"/>
            <ac:picMk id="4" creationId="{77A671C3-05D0-7948-8F23-74DA9DD361F9}"/>
          </ac:picMkLst>
        </pc:picChg>
        <pc:picChg chg="add mod">
          <ac:chgData name="Katie Beard" userId="75a8f0b5-59ac-44eb-91b5-b00a7ef3a9b4" providerId="ADAL" clId="{A55690A4-FB50-B84A-9F16-8FE6E24A4B25}" dt="2021-01-22T11:16:38.650" v="60" actId="1076"/>
          <ac:picMkLst>
            <pc:docMk/>
            <pc:sldMk cId="949475359" sldId="286"/>
            <ac:picMk id="9" creationId="{6CCECEB2-AEA5-2146-B9E5-6CF77D073CE1}"/>
          </ac:picMkLst>
        </pc:picChg>
        <pc:picChg chg="add mod">
          <ac:chgData name="Katie Beard" userId="75a8f0b5-59ac-44eb-91b5-b00a7ef3a9b4" providerId="ADAL" clId="{A55690A4-FB50-B84A-9F16-8FE6E24A4B25}" dt="2021-01-22T11:16:56.289" v="63" actId="170"/>
          <ac:picMkLst>
            <pc:docMk/>
            <pc:sldMk cId="949475359" sldId="286"/>
            <ac:picMk id="10" creationId="{6A8E04FD-D2CC-EB47-8238-4E646F398432}"/>
          </ac:picMkLst>
        </pc:picChg>
      </pc:sldChg>
      <pc:sldChg chg="del">
        <pc:chgData name="Katie Beard" userId="75a8f0b5-59ac-44eb-91b5-b00a7ef3a9b4" providerId="ADAL" clId="{A55690A4-FB50-B84A-9F16-8FE6E24A4B25}" dt="2021-02-05T11:18:02.039" v="165" actId="2696"/>
        <pc:sldMkLst>
          <pc:docMk/>
          <pc:sldMk cId="4106195482" sldId="287"/>
        </pc:sldMkLst>
      </pc:sldChg>
      <pc:sldChg chg="del">
        <pc:chgData name="Katie Beard" userId="75a8f0b5-59ac-44eb-91b5-b00a7ef3a9b4" providerId="ADAL" clId="{A55690A4-FB50-B84A-9F16-8FE6E24A4B25}" dt="2021-02-05T11:18:03.148" v="166" actId="2696"/>
        <pc:sldMkLst>
          <pc:docMk/>
          <pc:sldMk cId="123938090" sldId="288"/>
        </pc:sldMkLst>
      </pc:sldChg>
      <pc:sldChg chg="add del ord">
        <pc:chgData name="Katie Beard" userId="75a8f0b5-59ac-44eb-91b5-b00a7ef3a9b4" providerId="ADAL" clId="{A55690A4-FB50-B84A-9F16-8FE6E24A4B25}" dt="2021-01-22T11:10:29.638" v="4" actId="2696"/>
        <pc:sldMkLst>
          <pc:docMk/>
          <pc:sldMk cId="815048582" sldId="289"/>
        </pc:sldMkLst>
      </pc:sldChg>
      <pc:sldChg chg="add del">
        <pc:chgData name="Katie Beard" userId="75a8f0b5-59ac-44eb-91b5-b00a7ef3a9b4" providerId="ADAL" clId="{A55690A4-FB50-B84A-9F16-8FE6E24A4B25}" dt="2021-01-25T10:31:32.061" v="94" actId="2696"/>
        <pc:sldMkLst>
          <pc:docMk/>
          <pc:sldMk cId="2486645470" sldId="28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8C08-3ABF-AA46-A356-82E075055DD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3D9-DE3E-C94F-90F5-24C27884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649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8C08-3ABF-AA46-A356-82E075055DD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3D9-DE3E-C94F-90F5-24C27884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7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8C08-3ABF-AA46-A356-82E075055DD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3D9-DE3E-C94F-90F5-24C27884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60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8C08-3ABF-AA46-A356-82E075055DD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3D9-DE3E-C94F-90F5-24C27884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70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8C08-3ABF-AA46-A356-82E075055DD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3D9-DE3E-C94F-90F5-24C27884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19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8C08-3ABF-AA46-A356-82E075055DD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3D9-DE3E-C94F-90F5-24C27884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1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8C08-3ABF-AA46-A356-82E075055DD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3D9-DE3E-C94F-90F5-24C27884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2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8C08-3ABF-AA46-A356-82E075055DD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3D9-DE3E-C94F-90F5-24C27884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77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8C08-3ABF-AA46-A356-82E075055DD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3D9-DE3E-C94F-90F5-24C27884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10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8C08-3ABF-AA46-A356-82E075055DD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3D9-DE3E-C94F-90F5-24C27884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66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8C08-3ABF-AA46-A356-82E075055DD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3D9-DE3E-C94F-90F5-24C27884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7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A8C08-3ABF-AA46-A356-82E075055DD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2C3D9-DE3E-C94F-90F5-24C27884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0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9C6362-17B4-FD4B-8EFE-D29B8EF38708}"/>
              </a:ext>
            </a:extLst>
          </p:cNvPr>
          <p:cNvSpPr/>
          <p:nvPr/>
        </p:nvSpPr>
        <p:spPr>
          <a:xfrm>
            <a:off x="2210540" y="4919105"/>
            <a:ext cx="8229597" cy="835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green city with a legendary past, a vibrant culture and a bright future.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creative city of rebels and pioneers, and the home of Robin Hood.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49E084-E6A4-9346-AD41-3A1BB751DCF0}"/>
              </a:ext>
            </a:extLst>
          </p:cNvPr>
          <p:cNvSpPr/>
          <p:nvPr/>
        </p:nvSpPr>
        <p:spPr>
          <a:xfrm>
            <a:off x="2678590" y="4221491"/>
            <a:ext cx="6834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spc="300" dirty="0">
                <a:solidFill>
                  <a:srgbClr val="30AE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NOTTINGHAM</a:t>
            </a:r>
            <a:endParaRPr lang="en-US" sz="1400" spc="300" dirty="0">
              <a:solidFill>
                <a:srgbClr val="30AE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D55471-BFA3-9947-9CC0-CFCE27912479}"/>
              </a:ext>
            </a:extLst>
          </p:cNvPr>
          <p:cNvSpPr/>
          <p:nvPr/>
        </p:nvSpPr>
        <p:spPr>
          <a:xfrm>
            <a:off x="325315" y="281355"/>
            <a:ext cx="11541370" cy="6295290"/>
          </a:xfrm>
          <a:prstGeom prst="rect">
            <a:avLst/>
          </a:prstGeom>
          <a:noFill/>
          <a:ln>
            <a:solidFill>
              <a:srgbClr val="D1CC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1794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50239F-6AF5-5447-8864-1BB659908501}"/>
              </a:ext>
            </a:extLst>
          </p:cNvPr>
          <p:cNvSpPr txBox="1">
            <a:spLocks/>
          </p:cNvSpPr>
          <p:nvPr/>
        </p:nvSpPr>
        <p:spPr>
          <a:xfrm>
            <a:off x="791675" y="2343275"/>
            <a:ext cx="2597911" cy="22270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sz="1400" b="1" dirty="0">
              <a:solidFill>
                <a:srgbClr val="788774"/>
              </a:solidFill>
              <a:latin typeface="Galano Classic Alt SemiBold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FF57F9-6E2B-FF4B-9B0E-B12808888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471" y="727913"/>
            <a:ext cx="4875050" cy="323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6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5A8D8F2-DF89-E14B-9547-0EA9CD6B33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4" t="947"/>
          <a:stretch/>
        </p:blipFill>
        <p:spPr>
          <a:xfrm>
            <a:off x="-2" y="0"/>
            <a:ext cx="12192002" cy="688067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180F72-FD83-1144-8BE7-8B5BC59CF8F4}"/>
              </a:ext>
            </a:extLst>
          </p:cNvPr>
          <p:cNvSpPr txBox="1">
            <a:spLocks/>
          </p:cNvSpPr>
          <p:nvPr/>
        </p:nvSpPr>
        <p:spPr>
          <a:xfrm>
            <a:off x="5287107" y="125697"/>
            <a:ext cx="6034608" cy="12711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BIGGEST SMALL CITY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UK, nestled in the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OF THE MIDLANDS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 descr="Shape, icon&#10;&#10;Description automatically generated">
            <a:extLst>
              <a:ext uri="{FF2B5EF4-FFF2-40B4-BE49-F238E27FC236}">
                <a16:creationId xmlns:a16="http://schemas.microsoft.com/office/drawing/2014/main" id="{2741989F-98C0-A249-AA92-11ECB5A320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84" b="13570"/>
          <a:stretch/>
        </p:blipFill>
        <p:spPr>
          <a:xfrm>
            <a:off x="-2" y="1279607"/>
            <a:ext cx="7513321" cy="580631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ECC5D52-78AD-4641-A98A-F301075BE837}"/>
              </a:ext>
            </a:extLst>
          </p:cNvPr>
          <p:cNvSpPr txBox="1">
            <a:spLocks/>
          </p:cNvSpPr>
          <p:nvPr/>
        </p:nvSpPr>
        <p:spPr>
          <a:xfrm rot="16200000">
            <a:off x="-2115858" y="3868476"/>
            <a:ext cx="5114846" cy="5439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B6DA84-AFA8-1647-916E-ACEE2FD7368A}"/>
              </a:ext>
            </a:extLst>
          </p:cNvPr>
          <p:cNvSpPr txBox="1">
            <a:spLocks/>
          </p:cNvSpPr>
          <p:nvPr/>
        </p:nvSpPr>
        <p:spPr>
          <a:xfrm rot="5400000">
            <a:off x="10727615" y="1075253"/>
            <a:ext cx="2194644" cy="49355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</a:t>
            </a:r>
          </a:p>
        </p:txBody>
      </p:sp>
    </p:spTree>
    <p:extLst>
      <p:ext uri="{BB962C8B-B14F-4D97-AF65-F5344CB8AC3E}">
        <p14:creationId xmlns:p14="http://schemas.microsoft.com/office/powerpoint/2010/main" val="3445562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ky, outdoor, nature, night&#10;&#10;Description automatically generated">
            <a:extLst>
              <a:ext uri="{FF2B5EF4-FFF2-40B4-BE49-F238E27FC236}">
                <a16:creationId xmlns:a16="http://schemas.microsoft.com/office/drawing/2014/main" id="{6CCECEB2-AEA5-2146-B9E5-6CF77D073C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25" b="8985"/>
          <a:stretch/>
        </p:blipFill>
        <p:spPr>
          <a:xfrm>
            <a:off x="-2" y="0"/>
            <a:ext cx="12192002" cy="7085922"/>
          </a:xfrm>
          <a:prstGeom prst="rect">
            <a:avLst/>
          </a:prstGeom>
        </p:spPr>
      </p:pic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6A8E04FD-D2CC-EB47-8238-4E646F3984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84" b="13570"/>
          <a:stretch/>
        </p:blipFill>
        <p:spPr>
          <a:xfrm>
            <a:off x="-2" y="1279607"/>
            <a:ext cx="7513321" cy="580631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17398FD-24A2-CB4A-88C5-08F4B661628A}"/>
              </a:ext>
            </a:extLst>
          </p:cNvPr>
          <p:cNvSpPr txBox="1">
            <a:spLocks/>
          </p:cNvSpPr>
          <p:nvPr/>
        </p:nvSpPr>
        <p:spPr>
          <a:xfrm>
            <a:off x="4785113" y="2407152"/>
            <a:ext cx="2621773" cy="580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1800" spc="300" dirty="0">
                <a:solidFill>
                  <a:srgbClr val="F5F6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 AT: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170E12-0494-E547-824C-999ADD308763}"/>
              </a:ext>
            </a:extLst>
          </p:cNvPr>
          <p:cNvSpPr/>
          <p:nvPr/>
        </p:nvSpPr>
        <p:spPr>
          <a:xfrm>
            <a:off x="2163956" y="2839928"/>
            <a:ext cx="8027794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MARKETING@MARKETINGNOTTINGHAM.UK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FD8800D-AC9F-AE42-8094-3896B8000DB7}"/>
              </a:ext>
            </a:extLst>
          </p:cNvPr>
          <p:cNvSpPr txBox="1">
            <a:spLocks/>
          </p:cNvSpPr>
          <p:nvPr/>
        </p:nvSpPr>
        <p:spPr>
          <a:xfrm rot="5400000">
            <a:off x="10733714" y="1069153"/>
            <a:ext cx="2182445" cy="49355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</a:t>
            </a:r>
          </a:p>
        </p:txBody>
      </p:sp>
    </p:spTree>
    <p:extLst>
      <p:ext uri="{BB962C8B-B14F-4D97-AF65-F5344CB8AC3E}">
        <p14:creationId xmlns:p14="http://schemas.microsoft.com/office/powerpoint/2010/main" val="94947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60A41DA-2F6B-7348-BC78-5EBB8A3A4D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03" b="23625"/>
          <a:stretch/>
        </p:blipFill>
        <p:spPr>
          <a:xfrm>
            <a:off x="4306451" y="0"/>
            <a:ext cx="788554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3AF675-4A56-7A44-97AD-E0236D84E0DE}"/>
              </a:ext>
            </a:extLst>
          </p:cNvPr>
          <p:cNvSpPr/>
          <p:nvPr/>
        </p:nvSpPr>
        <p:spPr>
          <a:xfrm>
            <a:off x="105443" y="0"/>
            <a:ext cx="43064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820994-62C3-524D-8BC1-4F9FBB4F4409}"/>
              </a:ext>
            </a:extLst>
          </p:cNvPr>
          <p:cNvSpPr txBox="1">
            <a:spLocks/>
          </p:cNvSpPr>
          <p:nvPr/>
        </p:nvSpPr>
        <p:spPr>
          <a:xfrm rot="16200000">
            <a:off x="-2115858" y="3868476"/>
            <a:ext cx="5114846" cy="5439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spc="300" dirty="0">
                <a:solidFill>
                  <a:srgbClr val="30AE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639F3C-83EF-4740-8F9E-894D6FE62891}"/>
              </a:ext>
            </a:extLst>
          </p:cNvPr>
          <p:cNvSpPr txBox="1">
            <a:spLocks/>
          </p:cNvSpPr>
          <p:nvPr/>
        </p:nvSpPr>
        <p:spPr>
          <a:xfrm rot="5400000">
            <a:off x="10765653" y="1037215"/>
            <a:ext cx="2118568" cy="49355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52F75B-C582-B945-ADF3-17473352FDEF}"/>
              </a:ext>
            </a:extLst>
          </p:cNvPr>
          <p:cNvSpPr txBox="1">
            <a:spLocks/>
          </p:cNvSpPr>
          <p:nvPr/>
        </p:nvSpPr>
        <p:spPr>
          <a:xfrm>
            <a:off x="791675" y="2343275"/>
            <a:ext cx="2632009" cy="1425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GB" sz="18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 </a:t>
            </a:r>
            <a:r>
              <a:rPr lang="en-GB" sz="18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city with a </a:t>
            </a:r>
            <a:r>
              <a:rPr lang="en-GB" sz="18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 PAST </a:t>
            </a:r>
            <a:r>
              <a:rPr lang="en-GB" sz="18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 </a:t>
            </a:r>
            <a:r>
              <a:rPr lang="en-GB" sz="18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BRIGHT FUTURE.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265147-AE3C-EF46-ADEA-65B7BD2EC01B}"/>
              </a:ext>
            </a:extLst>
          </p:cNvPr>
          <p:cNvSpPr/>
          <p:nvPr/>
        </p:nvSpPr>
        <p:spPr>
          <a:xfrm>
            <a:off x="10460959" y="6436121"/>
            <a:ext cx="3221511" cy="84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rgbClr val="F5F6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 Council House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chemeClr val="bg1"/>
              </a:solidFill>
              <a:latin typeface="Galano Classic Alt" pitchFamily="2" charset="77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788774"/>
              </a:solidFill>
              <a:latin typeface="Galano Classic Alt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ACA584-B2C6-8C43-8CE1-D06FD396CE58}"/>
              </a:ext>
            </a:extLst>
          </p:cNvPr>
          <p:cNvSpPr/>
          <p:nvPr/>
        </p:nvSpPr>
        <p:spPr>
          <a:xfrm>
            <a:off x="1818506" y="6131471"/>
            <a:ext cx="440163" cy="64838"/>
          </a:xfrm>
          <a:prstGeom prst="rect">
            <a:avLst/>
          </a:prstGeom>
          <a:solidFill>
            <a:srgbClr val="3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C1E2"/>
              </a:solidFill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A4B72EE-6850-FC45-A865-ABC8B4FAF4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62" y="794783"/>
            <a:ext cx="2151449" cy="142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CCDC8A3-3CEB-4647-A344-EE7543785B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12" t="118" r="7633" b="-118"/>
          <a:stretch/>
        </p:blipFill>
        <p:spPr>
          <a:xfrm>
            <a:off x="-1" y="8085"/>
            <a:ext cx="8201631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2E27DD4-D764-B848-A37E-8ABBC10A434A}"/>
              </a:ext>
            </a:extLst>
          </p:cNvPr>
          <p:cNvSpPr/>
          <p:nvPr/>
        </p:nvSpPr>
        <p:spPr>
          <a:xfrm>
            <a:off x="-1" y="4088198"/>
            <a:ext cx="8201631" cy="276980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1F8667-77AD-DB41-8B8B-4ABFE2D15788}"/>
              </a:ext>
            </a:extLst>
          </p:cNvPr>
          <p:cNvSpPr/>
          <p:nvPr/>
        </p:nvSpPr>
        <p:spPr>
          <a:xfrm rot="10800000">
            <a:off x="-3" y="-8085"/>
            <a:ext cx="8201631" cy="179797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C547AE-EBF5-F246-B1E4-DFF130AEFC46}"/>
              </a:ext>
            </a:extLst>
          </p:cNvPr>
          <p:cNvSpPr/>
          <p:nvPr/>
        </p:nvSpPr>
        <p:spPr>
          <a:xfrm>
            <a:off x="8067978" y="0"/>
            <a:ext cx="41147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63D0D5-E04B-3543-82D5-100F4406DAAD}"/>
              </a:ext>
            </a:extLst>
          </p:cNvPr>
          <p:cNvSpPr/>
          <p:nvPr/>
        </p:nvSpPr>
        <p:spPr>
          <a:xfrm>
            <a:off x="8673839" y="2085497"/>
            <a:ext cx="2536706" cy="199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city of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LEGACY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known for its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its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COMPASSION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its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SPIRIT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just like its hero,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ROBIN HOOD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CC0F83-BA3B-CC4B-B746-DD2A2D2EE801}"/>
              </a:ext>
            </a:extLst>
          </p:cNvPr>
          <p:cNvSpPr/>
          <p:nvPr/>
        </p:nvSpPr>
        <p:spPr>
          <a:xfrm>
            <a:off x="9905275" y="6131471"/>
            <a:ext cx="440163" cy="64838"/>
          </a:xfrm>
          <a:prstGeom prst="rect">
            <a:avLst/>
          </a:prstGeom>
          <a:solidFill>
            <a:srgbClr val="3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774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1993276-6270-CA46-AFD7-E65B1F35DD98}"/>
              </a:ext>
            </a:extLst>
          </p:cNvPr>
          <p:cNvSpPr txBox="1">
            <a:spLocks/>
          </p:cNvSpPr>
          <p:nvPr/>
        </p:nvSpPr>
        <p:spPr>
          <a:xfrm rot="16200000">
            <a:off x="-2115858" y="3868476"/>
            <a:ext cx="5114846" cy="5439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ACBCA10-AAF1-3B4D-B96D-D64472F7A456}"/>
              </a:ext>
            </a:extLst>
          </p:cNvPr>
          <p:cNvSpPr txBox="1">
            <a:spLocks/>
          </p:cNvSpPr>
          <p:nvPr/>
        </p:nvSpPr>
        <p:spPr>
          <a:xfrm rot="5400000">
            <a:off x="10743998" y="1058870"/>
            <a:ext cx="2161878" cy="49355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pc="300" dirty="0">
                <a:solidFill>
                  <a:srgbClr val="30AE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AD40AA-60C4-ED41-A16F-934FB60A0A9E}"/>
              </a:ext>
            </a:extLst>
          </p:cNvPr>
          <p:cNvSpPr/>
          <p:nvPr/>
        </p:nvSpPr>
        <p:spPr>
          <a:xfrm>
            <a:off x="6769275" y="6491670"/>
            <a:ext cx="1904563" cy="612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rgbClr val="F5F6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Robin Hood Statue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7887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943E7730-D650-E24B-8129-95F8FFFC78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5760" y="720118"/>
            <a:ext cx="1688264" cy="111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54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3AF675-4A56-7A44-97AD-E0236D84E0DE}"/>
              </a:ext>
            </a:extLst>
          </p:cNvPr>
          <p:cNvSpPr/>
          <p:nvPr/>
        </p:nvSpPr>
        <p:spPr>
          <a:xfrm>
            <a:off x="0" y="0"/>
            <a:ext cx="43064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820994-62C3-524D-8BC1-4F9FBB4F4409}"/>
              </a:ext>
            </a:extLst>
          </p:cNvPr>
          <p:cNvSpPr txBox="1">
            <a:spLocks/>
          </p:cNvSpPr>
          <p:nvPr/>
        </p:nvSpPr>
        <p:spPr>
          <a:xfrm rot="16200000">
            <a:off x="-2115858" y="3868476"/>
            <a:ext cx="5114846" cy="5439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spc="300" dirty="0">
                <a:solidFill>
                  <a:srgbClr val="30AE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639F3C-83EF-4740-8F9E-894D6FE62891}"/>
              </a:ext>
            </a:extLst>
          </p:cNvPr>
          <p:cNvSpPr txBox="1">
            <a:spLocks/>
          </p:cNvSpPr>
          <p:nvPr/>
        </p:nvSpPr>
        <p:spPr>
          <a:xfrm rot="5400000">
            <a:off x="10827036" y="975832"/>
            <a:ext cx="1995802" cy="49355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pc="300" dirty="0">
                <a:solidFill>
                  <a:schemeClr val="bg1"/>
                </a:solidFill>
                <a:latin typeface="Galano Classic Alt SemiBold" pitchFamily="2" charset="77"/>
              </a:rPr>
              <a:t>NOTTINGHAM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52F75B-C582-B945-ADF3-17473352FDEF}"/>
              </a:ext>
            </a:extLst>
          </p:cNvPr>
          <p:cNvSpPr txBox="1">
            <a:spLocks/>
          </p:cNvSpPr>
          <p:nvPr/>
        </p:nvSpPr>
        <p:spPr>
          <a:xfrm>
            <a:off x="791675" y="2343274"/>
            <a:ext cx="2597911" cy="29968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city where you’ll find the </a:t>
            </a:r>
            <a:r>
              <a:rPr lang="en-GB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its </a:t>
            </a:r>
            <a:r>
              <a:rPr lang="en-GB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OUTLAW HERO </a:t>
            </a: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THOUSAND YEARS OF HISTORY </a:t>
            </a: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Nottingham Castle a stone’s throw from </a:t>
            </a:r>
            <a:r>
              <a:rPr lang="en-GB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STATE-OF-THE-ART</a:t>
            </a: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developments emerging in Southside, Waterside and the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Island Quarter.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265147-AE3C-EF46-ADEA-65B7BD2EC01B}"/>
              </a:ext>
            </a:extLst>
          </p:cNvPr>
          <p:cNvSpPr/>
          <p:nvPr/>
        </p:nvSpPr>
        <p:spPr>
          <a:xfrm>
            <a:off x="4352171" y="6485394"/>
            <a:ext cx="946515" cy="84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rgbClr val="F5F6EE"/>
                </a:solidFill>
                <a:latin typeface="Galano Classic Alt"/>
              </a:rPr>
              <a:t>Wollaton Hall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chemeClr val="bg1"/>
              </a:solidFill>
              <a:latin typeface="Galano Classic Alt" pitchFamily="2" charset="77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788774"/>
              </a:solidFill>
              <a:latin typeface="Galano Classic Alt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ACA584-B2C6-8C43-8CE1-D06FD396CE58}"/>
              </a:ext>
            </a:extLst>
          </p:cNvPr>
          <p:cNvSpPr/>
          <p:nvPr/>
        </p:nvSpPr>
        <p:spPr>
          <a:xfrm>
            <a:off x="1818506" y="6131471"/>
            <a:ext cx="440163" cy="64838"/>
          </a:xfrm>
          <a:prstGeom prst="rect">
            <a:avLst/>
          </a:prstGeom>
          <a:solidFill>
            <a:srgbClr val="3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774"/>
              </a:solidFill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0C5CF01-7830-7643-A14F-2EAEBA3504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62" y="794783"/>
            <a:ext cx="2151449" cy="142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99D351-73B5-4497-BB45-E915408757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81" r="5606"/>
          <a:stretch/>
        </p:blipFill>
        <p:spPr>
          <a:xfrm>
            <a:off x="4124023" y="0"/>
            <a:ext cx="806797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13C8525-D3EF-4374-9269-5D9FA057C3F5}"/>
              </a:ext>
            </a:extLst>
          </p:cNvPr>
          <p:cNvSpPr/>
          <p:nvPr/>
        </p:nvSpPr>
        <p:spPr>
          <a:xfrm>
            <a:off x="4267241" y="6190418"/>
            <a:ext cx="3449677" cy="5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rgbClr val="F5F6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 Castle</a:t>
            </a:r>
          </a:p>
          <a:p>
            <a:pPr>
              <a:lnSpc>
                <a:spcPct val="150000"/>
              </a:lnSpc>
            </a:pPr>
            <a:r>
              <a:rPr lang="en-GB" sz="1000" dirty="0">
                <a:solidFill>
                  <a:srgbClr val="F5F6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Credit: Tracey Whitefoot and Nottingham Castle Trust</a:t>
            </a:r>
            <a:endParaRPr lang="en-US" sz="1400" dirty="0">
              <a:solidFill>
                <a:srgbClr val="7887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25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C547AE-EBF5-F246-B1E4-DFF130AEFC46}"/>
              </a:ext>
            </a:extLst>
          </p:cNvPr>
          <p:cNvSpPr/>
          <p:nvPr/>
        </p:nvSpPr>
        <p:spPr>
          <a:xfrm>
            <a:off x="8067978" y="0"/>
            <a:ext cx="41147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63D0D5-E04B-3543-82D5-100F4406DAAD}"/>
              </a:ext>
            </a:extLst>
          </p:cNvPr>
          <p:cNvSpPr/>
          <p:nvPr/>
        </p:nvSpPr>
        <p:spPr>
          <a:xfrm>
            <a:off x="8673838" y="2085497"/>
            <a:ext cx="2739093" cy="296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place that’s on a mission to become the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UK’S FIRST CARBON-NEUTRAL CITY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2028, with unprecedented levels of investment in an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AWARD-WINNING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public transport system, electric vehicles and sustainable energy sources.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B8D200-C8EE-4745-BCD9-3DE0D869384E}"/>
              </a:ext>
            </a:extLst>
          </p:cNvPr>
          <p:cNvSpPr/>
          <p:nvPr/>
        </p:nvSpPr>
        <p:spPr>
          <a:xfrm>
            <a:off x="6328983" y="44116"/>
            <a:ext cx="1738995" cy="5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rgbClr val="F5F6EE"/>
                </a:solidFill>
                <a:latin typeface="Galano Classic Alt"/>
              </a:rPr>
              <a:t>Boots Nottingham</a:t>
            </a:r>
          </a:p>
          <a:p>
            <a:pPr>
              <a:lnSpc>
                <a:spcPct val="150000"/>
              </a:lnSpc>
            </a:pPr>
            <a:r>
              <a:rPr lang="en-GB" sz="1000" dirty="0">
                <a:solidFill>
                  <a:srgbClr val="F5F6EE"/>
                </a:solidFill>
                <a:latin typeface="Galano Classic Alt"/>
              </a:rPr>
              <a:t>Credit Marketing Nottingham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1573A2C-8DE3-CE40-B94E-7D0FCEE1CF51}"/>
              </a:ext>
            </a:extLst>
          </p:cNvPr>
          <p:cNvSpPr txBox="1">
            <a:spLocks/>
          </p:cNvSpPr>
          <p:nvPr/>
        </p:nvSpPr>
        <p:spPr>
          <a:xfrm rot="16200000">
            <a:off x="-2115858" y="3868476"/>
            <a:ext cx="5114846" cy="5439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spc="300" dirty="0">
                <a:solidFill>
                  <a:schemeClr val="bg1"/>
                </a:solidFill>
                <a:latin typeface="Galano Classic Alt SemiBold" pitchFamily="2" charset="77"/>
              </a:rPr>
              <a:t>NOTTINGHAM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488381-11B0-324F-898D-C1BA362DFF41}"/>
              </a:ext>
            </a:extLst>
          </p:cNvPr>
          <p:cNvSpPr/>
          <p:nvPr/>
        </p:nvSpPr>
        <p:spPr>
          <a:xfrm>
            <a:off x="9905275" y="6131471"/>
            <a:ext cx="440163" cy="64838"/>
          </a:xfrm>
          <a:prstGeom prst="rect">
            <a:avLst/>
          </a:prstGeom>
          <a:solidFill>
            <a:srgbClr val="3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774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8BBE1EE-D06F-CE40-869C-18BC6B68A691}"/>
              </a:ext>
            </a:extLst>
          </p:cNvPr>
          <p:cNvSpPr txBox="1">
            <a:spLocks/>
          </p:cNvSpPr>
          <p:nvPr/>
        </p:nvSpPr>
        <p:spPr>
          <a:xfrm rot="5400000">
            <a:off x="10708565" y="1094303"/>
            <a:ext cx="2232744" cy="49355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pc="300" dirty="0">
                <a:solidFill>
                  <a:srgbClr val="30AE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F2E1A2E3-A9C0-E449-9F38-0C93FCE749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5760" y="720118"/>
            <a:ext cx="1688264" cy="1118784"/>
          </a:xfrm>
          <a:prstGeom prst="rect">
            <a:avLst/>
          </a:prstGeom>
        </p:spPr>
      </p:pic>
      <p:pic>
        <p:nvPicPr>
          <p:cNvPr id="8" name="Picture 7" descr="A train on the railway tracks&#10;&#10;Description automatically generated with medium confidence">
            <a:extLst>
              <a:ext uri="{FF2B5EF4-FFF2-40B4-BE49-F238E27FC236}">
                <a16:creationId xmlns:a16="http://schemas.microsoft.com/office/drawing/2014/main" id="{217A59E6-FC0C-5B42-8F32-9216B8F1BF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07" r="11955"/>
          <a:stretch/>
        </p:blipFill>
        <p:spPr>
          <a:xfrm>
            <a:off x="9268" y="0"/>
            <a:ext cx="8058710" cy="69021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18EEF1-247A-234C-A821-6723EAA12898}"/>
              </a:ext>
            </a:extLst>
          </p:cNvPr>
          <p:cNvSpPr/>
          <p:nvPr/>
        </p:nvSpPr>
        <p:spPr>
          <a:xfrm>
            <a:off x="9267" y="6320705"/>
            <a:ext cx="3464107" cy="1074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rgbClr val="F5F6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Nottingham’s award-winning tram system</a:t>
            </a:r>
          </a:p>
          <a:p>
            <a:pPr>
              <a:lnSpc>
                <a:spcPct val="150000"/>
              </a:lnSpc>
            </a:pPr>
            <a:r>
              <a:rPr lang="en-GB" sz="1000" dirty="0">
                <a:solidFill>
                  <a:srgbClr val="F5F6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Credit: Mike Beard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7887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43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3AF675-4A56-7A44-97AD-E0236D84E0DE}"/>
              </a:ext>
            </a:extLst>
          </p:cNvPr>
          <p:cNvSpPr/>
          <p:nvPr/>
        </p:nvSpPr>
        <p:spPr>
          <a:xfrm>
            <a:off x="0" y="0"/>
            <a:ext cx="43064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639F3C-83EF-4740-8F9E-894D6FE62891}"/>
              </a:ext>
            </a:extLst>
          </p:cNvPr>
          <p:cNvSpPr txBox="1">
            <a:spLocks/>
          </p:cNvSpPr>
          <p:nvPr/>
        </p:nvSpPr>
        <p:spPr>
          <a:xfrm rot="5400000">
            <a:off x="10827036" y="975832"/>
            <a:ext cx="1995802" cy="49355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pc="300" dirty="0">
                <a:solidFill>
                  <a:schemeClr val="bg1"/>
                </a:solidFill>
                <a:latin typeface="Galano Classic Alt SemiBold" pitchFamily="2" charset="77"/>
              </a:rPr>
              <a:t>NOTTINGHAM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52F75B-C582-B945-ADF3-17473352FDEF}"/>
              </a:ext>
            </a:extLst>
          </p:cNvPr>
          <p:cNvSpPr txBox="1">
            <a:spLocks/>
          </p:cNvSpPr>
          <p:nvPr/>
        </p:nvSpPr>
        <p:spPr>
          <a:xfrm>
            <a:off x="791675" y="2343275"/>
            <a:ext cx="2597911" cy="17884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vibrant clash of </a:t>
            </a:r>
            <a:r>
              <a:rPr lang="en-GB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</a:t>
            </a: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</a:t>
            </a: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GB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WORLD-CLASS SPORTS</a:t>
            </a: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265147-AE3C-EF46-ADEA-65B7BD2EC01B}"/>
              </a:ext>
            </a:extLst>
          </p:cNvPr>
          <p:cNvSpPr/>
          <p:nvPr/>
        </p:nvSpPr>
        <p:spPr>
          <a:xfrm>
            <a:off x="10706256" y="6436121"/>
            <a:ext cx="3221511" cy="84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rgbClr val="F5F6EE"/>
                </a:solidFill>
                <a:latin typeface="Galano Classic Alt"/>
              </a:rPr>
              <a:t>Broadway, Lace Market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chemeClr val="bg1"/>
              </a:solidFill>
              <a:latin typeface="Galano Classic Alt" pitchFamily="2" charset="77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788774"/>
              </a:solidFill>
              <a:latin typeface="Galano Classic Alt" pitchFamily="2" charset="77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6F7D894-0616-A948-AA66-181E9139B3AB}"/>
              </a:ext>
            </a:extLst>
          </p:cNvPr>
          <p:cNvSpPr txBox="1">
            <a:spLocks/>
          </p:cNvSpPr>
          <p:nvPr/>
        </p:nvSpPr>
        <p:spPr>
          <a:xfrm rot="16200000">
            <a:off x="-2115858" y="3868476"/>
            <a:ext cx="5114846" cy="5439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spc="300" dirty="0">
                <a:solidFill>
                  <a:srgbClr val="30AE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ADDCC6-F2F9-9741-B40E-8AF2EA90DAF8}"/>
              </a:ext>
            </a:extLst>
          </p:cNvPr>
          <p:cNvSpPr/>
          <p:nvPr/>
        </p:nvSpPr>
        <p:spPr>
          <a:xfrm>
            <a:off x="1818506" y="6131471"/>
            <a:ext cx="440163" cy="64838"/>
          </a:xfrm>
          <a:prstGeom prst="rect">
            <a:avLst/>
          </a:prstGeom>
          <a:solidFill>
            <a:srgbClr val="3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774"/>
              </a:solidFill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17CE9EB-E06B-2D48-94D5-C270DCC425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62" y="794783"/>
            <a:ext cx="2151449" cy="1425728"/>
          </a:xfrm>
          <a:prstGeom prst="rect">
            <a:avLst/>
          </a:prstGeom>
        </p:spPr>
      </p:pic>
      <p:pic>
        <p:nvPicPr>
          <p:cNvPr id="12" name="Picture 11" descr="A crowd of people watching a baseball game&#10;&#10;Description automatically generated with low confidence">
            <a:extLst>
              <a:ext uri="{FF2B5EF4-FFF2-40B4-BE49-F238E27FC236}">
                <a16:creationId xmlns:a16="http://schemas.microsoft.com/office/drawing/2014/main" id="{3D65A89A-0684-144D-B087-2F463B6CD2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2" r="12490"/>
          <a:stretch/>
        </p:blipFill>
        <p:spPr>
          <a:xfrm>
            <a:off x="4219262" y="1"/>
            <a:ext cx="7972739" cy="685626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FACB952-23EB-4035-9DCD-75FDB068103A}"/>
              </a:ext>
            </a:extLst>
          </p:cNvPr>
          <p:cNvSpPr/>
          <p:nvPr/>
        </p:nvSpPr>
        <p:spPr>
          <a:xfrm>
            <a:off x="4306451" y="1732"/>
            <a:ext cx="3464107" cy="606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rgbClr val="F5F6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Trent Bridge Cricket Ground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7887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4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treet, city, green&#10;&#10;Description automatically generated">
            <a:extLst>
              <a:ext uri="{FF2B5EF4-FFF2-40B4-BE49-F238E27FC236}">
                <a16:creationId xmlns:a16="http://schemas.microsoft.com/office/drawing/2014/main" id="{AB53260E-A7D6-3A49-B2A4-3AE8B57A63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" t="11277" r="-193" b="3941"/>
          <a:stretch/>
        </p:blipFill>
        <p:spPr>
          <a:xfrm>
            <a:off x="23446" y="-16933"/>
            <a:ext cx="12168554" cy="68749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180F72-FD83-1144-8BE7-8B5BC59CF8F4}"/>
              </a:ext>
            </a:extLst>
          </p:cNvPr>
          <p:cNvSpPr txBox="1">
            <a:spLocks/>
          </p:cNvSpPr>
          <p:nvPr/>
        </p:nvSpPr>
        <p:spPr>
          <a:xfrm>
            <a:off x="3325862" y="311901"/>
            <a:ext cx="8081508" cy="12711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you’ll find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shops,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CUISINE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 thriving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NIGHTLIFE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buzzing within the curious alleyways, boutique arcades and beautiful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en-US" sz="2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3" name="Picture 12" descr="Shape, icon&#10;&#10;Description automatically generated">
            <a:extLst>
              <a:ext uri="{FF2B5EF4-FFF2-40B4-BE49-F238E27FC236}">
                <a16:creationId xmlns:a16="http://schemas.microsoft.com/office/drawing/2014/main" id="{50CCA9AC-020B-9944-8A3A-FF1849C89A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84" b="13570"/>
          <a:stretch/>
        </p:blipFill>
        <p:spPr>
          <a:xfrm>
            <a:off x="-2" y="1034752"/>
            <a:ext cx="7513321" cy="580631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5E58E7E-94FB-3947-94A3-EB74F5DD4511}"/>
              </a:ext>
            </a:extLst>
          </p:cNvPr>
          <p:cNvSpPr txBox="1">
            <a:spLocks/>
          </p:cNvSpPr>
          <p:nvPr/>
        </p:nvSpPr>
        <p:spPr>
          <a:xfrm rot="16200000">
            <a:off x="-2115858" y="3868476"/>
            <a:ext cx="5114846" cy="5439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B4C5C45-3A11-BB45-B9D0-D6DA656A4E74}"/>
              </a:ext>
            </a:extLst>
          </p:cNvPr>
          <p:cNvSpPr txBox="1">
            <a:spLocks/>
          </p:cNvSpPr>
          <p:nvPr/>
        </p:nvSpPr>
        <p:spPr>
          <a:xfrm rot="5400000">
            <a:off x="10722852" y="1080015"/>
            <a:ext cx="2204169" cy="49355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</a:t>
            </a:r>
          </a:p>
        </p:txBody>
      </p:sp>
    </p:spTree>
    <p:extLst>
      <p:ext uri="{BB962C8B-B14F-4D97-AF65-F5344CB8AC3E}">
        <p14:creationId xmlns:p14="http://schemas.microsoft.com/office/powerpoint/2010/main" val="8787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C547AE-EBF5-F246-B1E4-DFF130AEFC46}"/>
              </a:ext>
            </a:extLst>
          </p:cNvPr>
          <p:cNvSpPr/>
          <p:nvPr/>
        </p:nvSpPr>
        <p:spPr>
          <a:xfrm>
            <a:off x="8067978" y="0"/>
            <a:ext cx="41147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outdoor, building, ground, walking&#10;&#10;Description automatically generated">
            <a:extLst>
              <a:ext uri="{FF2B5EF4-FFF2-40B4-BE49-F238E27FC236}">
                <a16:creationId xmlns:a16="http://schemas.microsoft.com/office/drawing/2014/main" id="{88D94EEF-D364-9C49-BAF4-8F213273B4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50" r="19401" b="3471"/>
          <a:stretch/>
        </p:blipFill>
        <p:spPr>
          <a:xfrm>
            <a:off x="-1" y="-1"/>
            <a:ext cx="8067979" cy="6858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63D0D5-E04B-3543-82D5-100F4406DAAD}"/>
              </a:ext>
            </a:extLst>
          </p:cNvPr>
          <p:cNvSpPr/>
          <p:nvPr/>
        </p:nvSpPr>
        <p:spPr>
          <a:xfrm>
            <a:off x="8673838" y="2085497"/>
            <a:ext cx="2739093" cy="199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two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WORLD-CLASS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universities nurturing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minds, while a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business scene secures their future.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AD40AA-60C4-ED41-A16F-934FB60A0A9E}"/>
              </a:ext>
            </a:extLst>
          </p:cNvPr>
          <p:cNvSpPr/>
          <p:nvPr/>
        </p:nvSpPr>
        <p:spPr>
          <a:xfrm>
            <a:off x="6163416" y="6276010"/>
            <a:ext cx="1904563" cy="84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rgbClr val="F5F6EE"/>
                </a:solidFill>
                <a:latin typeface="Galano Classic Alt"/>
              </a:rPr>
              <a:t>Arkwright Building</a:t>
            </a:r>
          </a:p>
          <a:p>
            <a:pPr>
              <a:lnSpc>
                <a:spcPct val="150000"/>
              </a:lnSpc>
            </a:pPr>
            <a:r>
              <a:rPr lang="en-GB" sz="1000" dirty="0">
                <a:solidFill>
                  <a:srgbClr val="F5F6EE"/>
                </a:solidFill>
                <a:latin typeface="Galano Classic Alt"/>
              </a:rPr>
              <a:t>Nottingham Trent University</a:t>
            </a:r>
            <a:endParaRPr lang="en-US" sz="1000" dirty="0">
              <a:solidFill>
                <a:schemeClr val="bg1"/>
              </a:solidFill>
              <a:latin typeface="Galano Classic Alt" pitchFamily="2" charset="77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788774"/>
              </a:solidFill>
              <a:latin typeface="Galano Classic Alt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A24D585-067D-7148-9549-12AAFAE61DA5}"/>
              </a:ext>
            </a:extLst>
          </p:cNvPr>
          <p:cNvSpPr txBox="1">
            <a:spLocks/>
          </p:cNvSpPr>
          <p:nvPr/>
        </p:nvSpPr>
        <p:spPr>
          <a:xfrm rot="16200000">
            <a:off x="-2115858" y="3868476"/>
            <a:ext cx="5114846" cy="5439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117B3E-693C-2E4E-8AB4-3C5045524D0C}"/>
              </a:ext>
            </a:extLst>
          </p:cNvPr>
          <p:cNvSpPr/>
          <p:nvPr/>
        </p:nvSpPr>
        <p:spPr>
          <a:xfrm>
            <a:off x="9905275" y="6131471"/>
            <a:ext cx="440163" cy="64838"/>
          </a:xfrm>
          <a:prstGeom prst="rect">
            <a:avLst/>
          </a:prstGeom>
          <a:solidFill>
            <a:srgbClr val="3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774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1DA4D84-7645-6C4F-87F5-183FAB0D38B4}"/>
              </a:ext>
            </a:extLst>
          </p:cNvPr>
          <p:cNvSpPr txBox="1">
            <a:spLocks/>
          </p:cNvSpPr>
          <p:nvPr/>
        </p:nvSpPr>
        <p:spPr>
          <a:xfrm rot="5400000">
            <a:off x="10751427" y="1051440"/>
            <a:ext cx="2147019" cy="49355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pc="300" dirty="0">
                <a:solidFill>
                  <a:srgbClr val="30AE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FACB7891-7BE9-E345-8EE5-EA2BE21350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5760" y="720118"/>
            <a:ext cx="1688264" cy="111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62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3AF675-4A56-7A44-97AD-E0236D84E0DE}"/>
              </a:ext>
            </a:extLst>
          </p:cNvPr>
          <p:cNvSpPr/>
          <p:nvPr/>
        </p:nvSpPr>
        <p:spPr>
          <a:xfrm>
            <a:off x="0" y="0"/>
            <a:ext cx="43064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D7C4F2-E142-B24D-9BEE-5CF3007F6890}"/>
              </a:ext>
            </a:extLst>
          </p:cNvPr>
          <p:cNvSpPr/>
          <p:nvPr/>
        </p:nvSpPr>
        <p:spPr>
          <a:xfrm>
            <a:off x="9899780" y="6531114"/>
            <a:ext cx="3464107" cy="84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rgbClr val="F5F6EE"/>
                </a:solidFill>
                <a:latin typeface="Galano Classic Alt"/>
              </a:rPr>
              <a:t>Nottingham’s award-winning tram system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chemeClr val="bg1"/>
              </a:solidFill>
              <a:latin typeface="Galano Classic Alt" pitchFamily="2" charset="77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788774"/>
              </a:solidFill>
              <a:latin typeface="Galano Classic Alt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639F3C-83EF-4740-8F9E-894D6FE62891}"/>
              </a:ext>
            </a:extLst>
          </p:cNvPr>
          <p:cNvSpPr txBox="1">
            <a:spLocks/>
          </p:cNvSpPr>
          <p:nvPr/>
        </p:nvSpPr>
        <p:spPr>
          <a:xfrm rot="5400000">
            <a:off x="10827036" y="975832"/>
            <a:ext cx="1995802" cy="49355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pc="300" dirty="0">
                <a:solidFill>
                  <a:schemeClr val="bg1"/>
                </a:solidFill>
                <a:latin typeface="Galano Classic Alt SemiBold" pitchFamily="2" charset="77"/>
              </a:rPr>
              <a:t>NOTTINGHAM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52F75B-C582-B945-ADF3-17473352FDEF}"/>
              </a:ext>
            </a:extLst>
          </p:cNvPr>
          <p:cNvSpPr txBox="1">
            <a:spLocks/>
          </p:cNvSpPr>
          <p:nvPr/>
        </p:nvSpPr>
        <p:spPr>
          <a:xfrm>
            <a:off x="791675" y="2343275"/>
            <a:ext cx="2597911" cy="1085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place that’s always </a:t>
            </a:r>
            <a:r>
              <a:rPr lang="en-GB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FORWARD</a:t>
            </a: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while </a:t>
            </a:r>
            <a:r>
              <a:rPr lang="en-GB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CELEBRATING ITS PAST</a:t>
            </a: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2593E3-8996-9940-9678-5AC197755F69}"/>
              </a:ext>
            </a:extLst>
          </p:cNvPr>
          <p:cNvSpPr txBox="1">
            <a:spLocks/>
          </p:cNvSpPr>
          <p:nvPr/>
        </p:nvSpPr>
        <p:spPr>
          <a:xfrm rot="16200000">
            <a:off x="-2115858" y="3868476"/>
            <a:ext cx="5114846" cy="5439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spc="300" dirty="0">
                <a:solidFill>
                  <a:srgbClr val="30AE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D2F7CE-B4CB-9843-AEE8-244A41CFB977}"/>
              </a:ext>
            </a:extLst>
          </p:cNvPr>
          <p:cNvSpPr/>
          <p:nvPr/>
        </p:nvSpPr>
        <p:spPr>
          <a:xfrm>
            <a:off x="1818506" y="6131471"/>
            <a:ext cx="440163" cy="64838"/>
          </a:xfrm>
          <a:prstGeom prst="rect">
            <a:avLst/>
          </a:prstGeom>
          <a:solidFill>
            <a:srgbClr val="3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774"/>
              </a:solidFill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E0C96FA6-E697-1149-933F-D22495613F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62" y="794783"/>
            <a:ext cx="2151449" cy="14257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45E245-7E8A-D446-8C38-5938467889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17" r="8305"/>
          <a:stretch/>
        </p:blipFill>
        <p:spPr>
          <a:xfrm>
            <a:off x="4306450" y="0"/>
            <a:ext cx="7885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42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15871</TotalTime>
  <Words>311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Galano Classic Alt</vt:lpstr>
      <vt:lpstr>Galano Classic Alt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in Nottingham</dc:title>
  <dc:creator>Katie Beard</dc:creator>
  <cp:lastModifiedBy>Sophie Milne</cp:lastModifiedBy>
  <cp:revision>14</cp:revision>
  <dcterms:created xsi:type="dcterms:W3CDTF">2021-01-12T14:07:55Z</dcterms:created>
  <dcterms:modified xsi:type="dcterms:W3CDTF">2021-02-09T10:41:35Z</dcterms:modified>
</cp:coreProperties>
</file>